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2a479b09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2a479b09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2a479b0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2a479b0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2a479b09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2a479b09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26796601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26796601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26796601b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26796601b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26796601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26796601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2679660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2679660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6796601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6796601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26796601b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26796601b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2679660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2679660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62a479b0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62a479b0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2a479b0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2a479b0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2a479b09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2a479b09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a479b09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2a479b09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christenson@granitesd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hyperlink" Target="mailto:sprutskyi@graniteschools.org" TargetMode="External"/><Relationship Id="rId4" Type="http://schemas.openxmlformats.org/officeDocument/2006/relationships/hyperlink" Target="mailto:maddie.townsend.412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slcomputerlab.weebly.co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13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Technology in the 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Adult ELL Classroom</a:t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12463"/>
            <a:ext cx="8839201" cy="5633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7838" y="152400"/>
            <a:ext cx="6768330" cy="65532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5875" y="152400"/>
            <a:ext cx="6452253" cy="655320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 txBox="1">
            <a:spLocks noGrp="1"/>
          </p:cNvSpPr>
          <p:nvPr>
            <p:ph type="body" idx="1"/>
          </p:nvPr>
        </p:nvSpPr>
        <p:spPr>
          <a:xfrm>
            <a:off x="365375" y="280922"/>
            <a:ext cx="8520600" cy="6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Tips for Teaching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Be prepared  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Use generic logins &amp; passwords 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Class website</a:t>
            </a: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Demonstrate 3 times, then students can open computers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body" idx="1"/>
          </p:nvPr>
        </p:nvSpPr>
        <p:spPr>
          <a:xfrm>
            <a:off x="311700" y="2410373"/>
            <a:ext cx="85206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</a:rPr>
              <a:t>Benefits &amp; Challenges</a:t>
            </a:r>
            <a:endParaRPr sz="60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>
            <a:spLocks noGrp="1"/>
          </p:cNvSpPr>
          <p:nvPr>
            <p:ph type="body" idx="1"/>
          </p:nvPr>
        </p:nvSpPr>
        <p:spPr>
          <a:xfrm>
            <a:off x="311700" y="2431848"/>
            <a:ext cx="8520600" cy="12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dk1"/>
                </a:solidFill>
              </a:rPr>
              <a:t>Questions</a:t>
            </a:r>
            <a:endParaRPr sz="6000" b="1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body" idx="1"/>
          </p:nvPr>
        </p:nvSpPr>
        <p:spPr>
          <a:xfrm>
            <a:off x="429750" y="29168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rgbClr val="000000"/>
                </a:solidFill>
              </a:rPr>
              <a:t>Humanitarian Center English Program 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Jennifer Christenson, Coordinator     	</a:t>
            </a:r>
            <a:r>
              <a:rPr lang="en" u="sng" dirty="0" smtClean="0">
                <a:solidFill>
                  <a:schemeClr val="hlink"/>
                </a:solidFill>
                <a:hlinkClick r:id="rId3"/>
              </a:rPr>
              <a:t>jchristenson@granitesd.org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Maddie Townsend, Beginning ELL teacher	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maddie.townsend.412@gmail.com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Sergei Prutski, Intermediate ELL teacher	</a:t>
            </a:r>
            <a:r>
              <a:rPr lang="en" u="sng" dirty="0">
                <a:solidFill>
                  <a:schemeClr val="hlink"/>
                </a:solidFill>
                <a:hlinkClick r:id="rId5"/>
              </a:rPr>
              <a:t>sprutskyi@graniteschools.org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2475" y="2649424"/>
            <a:ext cx="4959050" cy="37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365375" y="2809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Humanitarian Center English Program 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Partnership:  Granite SD, LDS Church, DWS RSO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4 hours work + 4 hours English class = 8 hours pay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Work training &amp; job placement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150 students, open enrollment, up to one year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Most students have limited formal education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6 levels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l="14922"/>
          <a:stretch/>
        </p:blipFill>
        <p:spPr>
          <a:xfrm>
            <a:off x="196977" y="4455125"/>
            <a:ext cx="1948300" cy="171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l="14166" r="6158"/>
          <a:stretch/>
        </p:blipFill>
        <p:spPr>
          <a:xfrm>
            <a:off x="2307450" y="4455125"/>
            <a:ext cx="1824525" cy="171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5144" y="4455133"/>
            <a:ext cx="2290072" cy="17170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48537" y="4455137"/>
            <a:ext cx="2290075" cy="171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65375" y="2809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00"/>
                </a:solidFill>
              </a:rPr>
              <a:t>Technology at HC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Computer Lab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Classroom Projectors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iPads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Chromebooks</a:t>
            </a:r>
            <a:endParaRPr sz="2400">
              <a:solidFill>
                <a:srgbClr val="00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SMART Board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2325" y="3604045"/>
            <a:ext cx="3609800" cy="270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2327" y="502370"/>
            <a:ext cx="3609800" cy="2706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65375" y="280922"/>
            <a:ext cx="8520600" cy="61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</a:rPr>
              <a:t>Chromebook Activities</a:t>
            </a:r>
            <a:endParaRPr sz="3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Overview of class website:</a:t>
            </a:r>
            <a:endParaRPr sz="3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u="sng">
                <a:solidFill>
                  <a:schemeClr val="accent5"/>
                </a:solidFill>
                <a:hlinkClick r:id="rId3"/>
              </a:rPr>
              <a:t>eslcomputerlab.weebly.com</a:t>
            </a:r>
            <a:endParaRPr sz="300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Outline of activity</a:t>
            </a:r>
            <a:r>
              <a:rPr lang="en" sz="3000">
                <a:solidFill>
                  <a:srgbClr val="000000"/>
                </a:solidFill>
              </a:rPr>
              <a:t> descriptions 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●"/>
            </a:pPr>
            <a:r>
              <a:rPr lang="en" sz="3000">
                <a:solidFill>
                  <a:srgbClr val="000000"/>
                </a:solidFill>
              </a:rPr>
              <a:t>Beginning Level Activities</a:t>
            </a:r>
            <a:endParaRPr sz="30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rgbClr val="000000"/>
              </a:solidFill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</a:pPr>
            <a:r>
              <a:rPr lang="en" sz="3000">
                <a:solidFill>
                  <a:schemeClr val="dk1"/>
                </a:solidFill>
              </a:rPr>
              <a:t>Intermediate Level Activities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13" y="152400"/>
            <a:ext cx="8515371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2450" y="152400"/>
            <a:ext cx="7359094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763" y="152400"/>
            <a:ext cx="736448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98375"/>
            <a:ext cx="8839198" cy="4301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On-screen Show (4:3)</PresentationFormat>
  <Paragraphs>37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Arial</vt:lpstr>
      <vt:lpstr>Simple Light</vt:lpstr>
      <vt:lpstr>Technology in the  Adult ELL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in the  Adult ELL Classroom</dc:title>
  <cp:lastModifiedBy>Humanitarian</cp:lastModifiedBy>
  <cp:revision>1</cp:revision>
  <dcterms:modified xsi:type="dcterms:W3CDTF">2019-09-11T15:03:37Z</dcterms:modified>
</cp:coreProperties>
</file>